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BA186-93EB-4FD9-AF29-7B1EAABD015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060D-D7C3-432F-BE5E-B193CDFC7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BA186-93EB-4FD9-AF29-7B1EAABD015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060D-D7C3-432F-BE5E-B193CDFC7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BA186-93EB-4FD9-AF29-7B1EAABD015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060D-D7C3-432F-BE5E-B193CDFC7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BA186-93EB-4FD9-AF29-7B1EAABD015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060D-D7C3-432F-BE5E-B193CDFC7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BA186-93EB-4FD9-AF29-7B1EAABD015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060D-D7C3-432F-BE5E-B193CDFC7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BA186-93EB-4FD9-AF29-7B1EAABD015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060D-D7C3-432F-BE5E-B193CDFC7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BA186-93EB-4FD9-AF29-7B1EAABD015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060D-D7C3-432F-BE5E-B193CDFC7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BA186-93EB-4FD9-AF29-7B1EAABD015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060D-D7C3-432F-BE5E-B193CDFC7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BA186-93EB-4FD9-AF29-7B1EAABD015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060D-D7C3-432F-BE5E-B193CDFC7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BA186-93EB-4FD9-AF29-7B1EAABD015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060D-D7C3-432F-BE5E-B193CDFC7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BA186-93EB-4FD9-AF29-7B1EAABD015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060D-D7C3-432F-BE5E-B193CDFC7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BA186-93EB-4FD9-AF29-7B1EAABD015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8060D-D7C3-432F-BE5E-B193CDFC7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Graduation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Presentation Information</a:t>
            </a:r>
          </a:p>
          <a:p>
            <a:r>
              <a:rPr lang="en-US" dirty="0" smtClean="0"/>
              <a:t>“Bell Ringer”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1. Each student is allotted a </a:t>
            </a:r>
            <a:r>
              <a:rPr lang="en-US" sz="4000" dirty="0" smtClean="0">
                <a:solidFill>
                  <a:srgbClr val="FF0000"/>
                </a:solidFill>
              </a:rPr>
              <a:t>fifteen minute </a:t>
            </a:r>
            <a:r>
              <a:rPr lang="en-US" sz="4000" dirty="0" smtClean="0"/>
              <a:t>appointment to prepare and present.</a:t>
            </a:r>
          </a:p>
          <a:p>
            <a:endParaRPr lang="en-US" sz="4000" dirty="0" smtClean="0"/>
          </a:p>
          <a:p>
            <a:r>
              <a:rPr lang="en-US" sz="4000" dirty="0" smtClean="0"/>
              <a:t>2. The </a:t>
            </a:r>
            <a:r>
              <a:rPr lang="en-US" sz="4000" dirty="0" smtClean="0">
                <a:solidFill>
                  <a:srgbClr val="FF0000"/>
                </a:solidFill>
              </a:rPr>
              <a:t>presentation</a:t>
            </a:r>
            <a:r>
              <a:rPr lang="en-US" sz="4000" dirty="0" smtClean="0"/>
              <a:t> itself must be </a:t>
            </a:r>
            <a:r>
              <a:rPr lang="en-US" sz="4000" dirty="0" smtClean="0">
                <a:solidFill>
                  <a:srgbClr val="FF0000"/>
                </a:solidFill>
              </a:rPr>
              <a:t>ten minutes</a:t>
            </a:r>
            <a:r>
              <a:rPr lang="en-US" sz="4000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3. The presentation is graded by a </a:t>
            </a:r>
            <a:r>
              <a:rPr lang="en-US" sz="4000" dirty="0" smtClean="0">
                <a:solidFill>
                  <a:srgbClr val="FF0000"/>
                </a:solidFill>
              </a:rPr>
              <a:t>panel </a:t>
            </a:r>
            <a:r>
              <a:rPr lang="en-US" sz="4000" dirty="0" smtClean="0"/>
              <a:t>of 2-3 </a:t>
            </a:r>
            <a:r>
              <a:rPr lang="en-US" sz="4000" dirty="0" smtClean="0">
                <a:solidFill>
                  <a:srgbClr val="FF0000"/>
                </a:solidFill>
              </a:rPr>
              <a:t>teachers</a:t>
            </a:r>
            <a:r>
              <a:rPr lang="en-US" sz="4000" dirty="0" smtClean="0"/>
              <a:t>. </a:t>
            </a:r>
          </a:p>
          <a:p>
            <a:endParaRPr lang="en-US" sz="4000" dirty="0" smtClean="0"/>
          </a:p>
          <a:p>
            <a:r>
              <a:rPr lang="en-US" sz="4000" dirty="0" smtClean="0"/>
              <a:t>4. The presentation will be ranked </a:t>
            </a:r>
            <a:r>
              <a:rPr lang="en-US" sz="4000" dirty="0" smtClean="0">
                <a:solidFill>
                  <a:srgbClr val="FF0000"/>
                </a:solidFill>
              </a:rPr>
              <a:t>outstanding</a:t>
            </a:r>
            <a:r>
              <a:rPr lang="en-US" sz="4000" dirty="0" smtClean="0"/>
              <a:t>, </a:t>
            </a:r>
            <a:r>
              <a:rPr lang="en-US" sz="4000" dirty="0" smtClean="0">
                <a:solidFill>
                  <a:srgbClr val="FF0000"/>
                </a:solidFill>
              </a:rPr>
              <a:t>satisfactory</a:t>
            </a:r>
            <a:r>
              <a:rPr lang="en-US" sz="4000" dirty="0" smtClean="0"/>
              <a:t>, or </a:t>
            </a:r>
            <a:r>
              <a:rPr lang="en-US" sz="4000" dirty="0" smtClean="0">
                <a:solidFill>
                  <a:srgbClr val="FF0000"/>
                </a:solidFill>
              </a:rPr>
              <a:t>unsatisfactory</a:t>
            </a:r>
            <a:r>
              <a:rPr lang="en-US" sz="4000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5. A </a:t>
            </a:r>
            <a:r>
              <a:rPr lang="en-US" sz="4000" dirty="0" smtClean="0">
                <a:solidFill>
                  <a:srgbClr val="FF0000"/>
                </a:solidFill>
              </a:rPr>
              <a:t>visual aid </a:t>
            </a:r>
            <a:r>
              <a:rPr lang="en-US" sz="4000" dirty="0" smtClean="0"/>
              <a:t>is required. This is usually  </a:t>
            </a:r>
            <a:r>
              <a:rPr lang="en-US" sz="4000" dirty="0" smtClean="0">
                <a:solidFill>
                  <a:srgbClr val="FF0000"/>
                </a:solidFill>
              </a:rPr>
              <a:t>computer-based</a:t>
            </a:r>
            <a:r>
              <a:rPr lang="en-US" sz="4000" dirty="0" smtClean="0"/>
              <a:t>.</a:t>
            </a:r>
          </a:p>
          <a:p>
            <a:endParaRPr lang="en-US" sz="4000" dirty="0" smtClean="0"/>
          </a:p>
          <a:p>
            <a:r>
              <a:rPr lang="en-US" sz="4000" dirty="0" smtClean="0"/>
              <a:t>6. Students are </a:t>
            </a:r>
            <a:r>
              <a:rPr lang="en-US" sz="4000" dirty="0" smtClean="0">
                <a:solidFill>
                  <a:srgbClr val="FF0000"/>
                </a:solidFill>
              </a:rPr>
              <a:t>scheduled</a:t>
            </a:r>
            <a:r>
              <a:rPr lang="en-US" sz="4000" dirty="0" smtClean="0"/>
              <a:t> by technological requests. The list is posted in advance.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Presentation Requirements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7. The presentations are on </a:t>
            </a:r>
            <a:r>
              <a:rPr lang="en-US" sz="3600" dirty="0" smtClean="0">
                <a:solidFill>
                  <a:srgbClr val="FF0000"/>
                </a:solidFill>
              </a:rPr>
              <a:t>February 15, 2013.</a:t>
            </a:r>
          </a:p>
          <a:p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en-US" sz="3600" dirty="0" smtClean="0"/>
              <a:t>8. To successfully exit, a </a:t>
            </a:r>
            <a:r>
              <a:rPr lang="en-US" sz="3600" dirty="0" smtClean="0">
                <a:solidFill>
                  <a:srgbClr val="FF0000"/>
                </a:solidFill>
              </a:rPr>
              <a:t>satisfactory</a:t>
            </a:r>
            <a:r>
              <a:rPr lang="en-US" sz="3600" dirty="0" smtClean="0"/>
              <a:t> or above is required on both the paper and the presentation. Rubrics will be returned via English classes.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9. The </a:t>
            </a:r>
            <a:r>
              <a:rPr lang="en-US" dirty="0"/>
              <a:t>best three options for creating the presentation are: </a:t>
            </a: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1</a:t>
            </a:r>
            <a:r>
              <a:rPr lang="en-US" dirty="0"/>
              <a:t>. </a:t>
            </a:r>
            <a:r>
              <a:rPr lang="en-US" dirty="0" smtClean="0">
                <a:solidFill>
                  <a:srgbClr val="FF0000"/>
                </a:solidFill>
              </a:rPr>
              <a:t>PowerPoint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2. </a:t>
            </a:r>
            <a:r>
              <a:rPr lang="en-US" dirty="0" smtClean="0">
                <a:solidFill>
                  <a:srgbClr val="FF0000"/>
                </a:solidFill>
              </a:rPr>
              <a:t>Google Presentation</a:t>
            </a:r>
          </a:p>
          <a:p>
            <a:pPr>
              <a:buNone/>
            </a:pPr>
            <a:r>
              <a:rPr lang="en-US" dirty="0" smtClean="0"/>
              <a:t>&amp; 3</a:t>
            </a:r>
            <a:r>
              <a:rPr lang="en-US" dirty="0"/>
              <a:t>. </a:t>
            </a:r>
            <a:r>
              <a:rPr lang="en-US" dirty="0" smtClean="0">
                <a:solidFill>
                  <a:srgbClr val="FF0000"/>
                </a:solidFill>
              </a:rPr>
              <a:t>Prezi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10. The library dates are </a:t>
            </a:r>
            <a:r>
              <a:rPr lang="en-US" dirty="0" smtClean="0"/>
              <a:t>January </a:t>
            </a:r>
            <a:r>
              <a:rPr lang="en-US" smtClean="0"/>
              <a:t>22 to 28.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Percentage of high school teachers with a major in their content area.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sz="quarter" idx="1"/>
          </p:nvPr>
        </p:nvSpPr>
        <p:spPr>
          <a:xfrm>
            <a:off x="457200" y="1600200"/>
            <a:ext cx="8229600" cy="511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percentage of public high school teachers with a major in their main assignment in Pennsylvania was not significantly different in 2007–08 than it was in 2003–04.</a:t>
            </a:r>
          </a:p>
          <a:p>
            <a:r>
              <a:rPr lang="en-US" sz="2400" dirty="0" smtClean="0"/>
              <a:t>In 2007–08, the percentage of public high school teachers with a major in their main assignment in Pennsylvania was not significantly different than the percentage for the United States.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000" dirty="0" smtClean="0"/>
              <a:t>SOURCE: U.S. Department of Education, National Center for</a:t>
            </a:r>
          </a:p>
          <a:p>
            <a:pPr>
              <a:buNone/>
            </a:pPr>
            <a:r>
              <a:rPr lang="en-US" sz="2000" dirty="0" smtClean="0"/>
              <a:t>Education Statistics, Schools and Staffing Survey (SASS), "Public</a:t>
            </a:r>
          </a:p>
          <a:p>
            <a:pPr>
              <a:buNone/>
            </a:pPr>
            <a:r>
              <a:rPr lang="en-US" sz="2000" dirty="0" smtClean="0"/>
              <a:t>School Teacher Questionnaire," 2003-04 and 2007-08. 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Area &amp; Majors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8396" y="1463675"/>
            <a:ext cx="8550804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600" y="54864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SOURCE: U.S. Department of Education, National Center for</a:t>
            </a:r>
          </a:p>
          <a:p>
            <a:pPr algn="ctr">
              <a:buNone/>
            </a:pPr>
            <a:r>
              <a:rPr lang="en-US" dirty="0" smtClean="0"/>
              <a:t>Education Statistics, Schools and Staffing Survey (SASS), "Public</a:t>
            </a:r>
          </a:p>
          <a:p>
            <a:pPr algn="ctr">
              <a:buNone/>
            </a:pPr>
            <a:r>
              <a:rPr lang="en-US" dirty="0" smtClean="0"/>
              <a:t>School Teacher Questionnaire," 2003-04 and 2007-08.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288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Graduation Project</vt:lpstr>
      <vt:lpstr>Presentation Requirements</vt:lpstr>
      <vt:lpstr>Presentation Requirements</vt:lpstr>
      <vt:lpstr>Presentation Requirements</vt:lpstr>
      <vt:lpstr>Presentation Requirements</vt:lpstr>
      <vt:lpstr>Presentation Requirements</vt:lpstr>
      <vt:lpstr>Percentage of high school teachers with a major in their content area.</vt:lpstr>
      <vt:lpstr>Content Area &amp; Majors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moorem</dc:creator>
  <cp:lastModifiedBy>moorem</cp:lastModifiedBy>
  <cp:revision>20</cp:revision>
  <dcterms:created xsi:type="dcterms:W3CDTF">2013-01-14T15:16:13Z</dcterms:created>
  <dcterms:modified xsi:type="dcterms:W3CDTF">2013-01-16T12:58:56Z</dcterms:modified>
</cp:coreProperties>
</file>